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307" r:id="rId11"/>
    <p:sldId id="279" r:id="rId12"/>
    <p:sldId id="283" r:id="rId13"/>
    <p:sldId id="304" r:id="rId14"/>
    <p:sldId id="300" r:id="rId15"/>
    <p:sldId id="296" r:id="rId16"/>
    <p:sldId id="308" r:id="rId17"/>
    <p:sldId id="282" r:id="rId18"/>
    <p:sldId id="305" r:id="rId19"/>
    <p:sldId id="306" r:id="rId20"/>
    <p:sldId id="298" r:id="rId21"/>
    <p:sldId id="314" r:id="rId22"/>
    <p:sldId id="315" r:id="rId23"/>
    <p:sldId id="280" r:id="rId24"/>
    <p:sldId id="309" r:id="rId25"/>
    <p:sldId id="261" r:id="rId26"/>
    <p:sldId id="266" r:id="rId27"/>
    <p:sldId id="262" r:id="rId28"/>
    <p:sldId id="263" r:id="rId29"/>
    <p:sldId id="287" r:id="rId30"/>
    <p:sldId id="288" r:id="rId31"/>
    <p:sldId id="269" r:id="rId32"/>
    <p:sldId id="270" r:id="rId33"/>
    <p:sldId id="311" r:id="rId34"/>
    <p:sldId id="310" r:id="rId35"/>
    <p:sldId id="273" r:id="rId36"/>
    <p:sldId id="274" r:id="rId37"/>
    <p:sldId id="275" r:id="rId38"/>
    <p:sldId id="313" r:id="rId39"/>
    <p:sldId id="31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sparkfun.com/tutorials/raspberry-pi-spi-and-i2c-tutorial/a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iringpi.com/download-and-instal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o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3D15-C4F5-4121-A627-36E434F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2.0+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72A1-4BA2-4A96-A6F8-2C87C9B7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3DA07-9FB6-4FD8-99D1-9805919C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3" y="1816389"/>
            <a:ext cx="10624127" cy="4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 vs. Full App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Hardware Specific</a:t>
            </a:r>
          </a:p>
          <a:p>
            <a:pPr lvl="1"/>
            <a:r>
              <a:rPr lang="en-US" dirty="0"/>
              <a:t>Doesn’t run on MCUs</a:t>
            </a:r>
          </a:p>
          <a:p>
            <a:r>
              <a:rPr lang="en-US" dirty="0"/>
              <a:t>No quick start to creating a new App</a:t>
            </a:r>
          </a:p>
          <a:p>
            <a:pPr lvl="1"/>
            <a:r>
              <a:rPr lang="en-US" dirty="0"/>
              <a:t>Copy/Paste existing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7D54-A4A2-444B-A6A1-3D3F982C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Headed vs. Headless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BB62-E082-45FD-BE31-B98BC5FC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Headed:</a:t>
            </a:r>
          </a:p>
          <a:p>
            <a:pPr lvl="1"/>
            <a:r>
              <a:rPr lang="en-US" dirty="0"/>
              <a:t>Has a UI</a:t>
            </a:r>
          </a:p>
          <a:p>
            <a:pPr lvl="1"/>
            <a:r>
              <a:rPr lang="en-US" dirty="0"/>
              <a:t>Single app starts on device startup</a:t>
            </a:r>
          </a:p>
          <a:p>
            <a:r>
              <a:rPr lang="en-US" dirty="0"/>
              <a:t>Headless:</a:t>
            </a:r>
          </a:p>
          <a:p>
            <a:pPr lvl="1"/>
            <a:r>
              <a:rPr lang="en-US" dirty="0"/>
              <a:t>No UI</a:t>
            </a:r>
          </a:p>
          <a:p>
            <a:pPr lvl="1"/>
            <a:r>
              <a:rPr lang="en-US" dirty="0"/>
              <a:t>UI Stack is disabled</a:t>
            </a:r>
          </a:p>
          <a:p>
            <a:pPr lvl="2"/>
            <a:r>
              <a:rPr lang="en-US" dirty="0"/>
              <a:t>Black screen when monitor attached</a:t>
            </a:r>
          </a:p>
        </p:txBody>
      </p:sp>
    </p:spTree>
    <p:extLst>
      <p:ext uri="{BB962C8B-B14F-4D97-AF65-F5344CB8AC3E}">
        <p14:creationId xmlns:p14="http://schemas.microsoft.com/office/powerpoint/2010/main" val="389770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 in VS</a:t>
            </a:r>
          </a:p>
          <a:p>
            <a:pPr lvl="1"/>
            <a:r>
              <a:rPr lang="en-US" dirty="0"/>
              <a:t>Blank App (Universal Windows)</a:t>
            </a:r>
          </a:p>
          <a:p>
            <a:pPr lvl="1"/>
            <a:r>
              <a:rPr lang="en-US" dirty="0"/>
              <a:t>Manually make some changes</a:t>
            </a:r>
          </a:p>
          <a:p>
            <a:r>
              <a:rPr lang="en-US" dirty="0"/>
              <a:t>Debug Remotely</a:t>
            </a:r>
          </a:p>
          <a:p>
            <a:pPr lvl="1"/>
            <a:r>
              <a:rPr lang="en-US" dirty="0"/>
              <a:t>VS can find the target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0397-DCAA-4132-968B-48724C79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70" y="2757394"/>
            <a:ext cx="5325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UWP Background App</a:t>
            </a:r>
          </a:p>
        </p:txBody>
      </p:sp>
    </p:spTree>
    <p:extLst>
      <p:ext uri="{BB962C8B-B14F-4D97-AF65-F5344CB8AC3E}">
        <p14:creationId xmlns:p14="http://schemas.microsoft.com/office/powerpoint/2010/main" val="423962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on Linux</a:t>
            </a:r>
          </a:p>
          <a:p>
            <a:r>
              <a:rPr lang="en-US" dirty="0"/>
              <a:t>Mono</a:t>
            </a:r>
          </a:p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Pre/Post 3.0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compile on board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r>
              <a:rPr lang="en-US" dirty="0"/>
              <a:t>Can’t compile .NET code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pPr lvl="1"/>
            <a:r>
              <a:rPr lang="en-US" dirty="0"/>
              <a:t>Linux loves File APIs</a:t>
            </a:r>
          </a:p>
          <a:p>
            <a:r>
              <a:rPr lang="en-US" dirty="0"/>
              <a:t>P/Invoke</a:t>
            </a:r>
          </a:p>
          <a:p>
            <a:pPr lvl="1"/>
            <a:r>
              <a:rPr lang="en-US" dirty="0"/>
              <a:t>For performance</a:t>
            </a:r>
          </a:p>
          <a:p>
            <a:pPr lvl="1"/>
            <a:r>
              <a:rPr lang="en-US" dirty="0"/>
              <a:t>Requires low-level code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8D6-170F-4E58-BDE3-896A6E6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</a:t>
            </a:r>
            <a:r>
              <a:rPr lang="en-US" baseline="30000" dirty="0"/>
              <a:t>2</a:t>
            </a:r>
            <a:r>
              <a:rPr lang="en-US" dirty="0"/>
              <a:t>C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B497-25C0-4405-B1C6-B00E17ED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 by default</a:t>
            </a:r>
          </a:p>
          <a:p>
            <a:pPr lvl="1"/>
            <a:r>
              <a:rPr lang="en-US" dirty="0">
                <a:hlinkClick r:id="rId2"/>
              </a:rPr>
              <a:t>https://learn.sparkfun.com/tutorials/raspberry-pi-spi-and-i2c-tutorial/all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2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F4AD-1F54-4346-BC95-29BE3920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WiringPi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B080-D2B2-44C7-BB8D-826BFB497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library for working with pins on Raspberry Pi</a:t>
            </a:r>
          </a:p>
          <a:p>
            <a:r>
              <a:rPr lang="en-US" dirty="0"/>
              <a:t>Compile yourself </a:t>
            </a:r>
            <a:r>
              <a:rPr lang="en-US"/>
              <a:t>on Raspberry Pi</a:t>
            </a:r>
            <a:endParaRPr lang="en-US" dirty="0"/>
          </a:p>
          <a:p>
            <a:r>
              <a:rPr lang="en-US" dirty="0">
                <a:hlinkClick r:id="rId2"/>
              </a:rPr>
              <a:t>http://wiringpi.com/download-and-install/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0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64 support for Linux</a:t>
            </a:r>
          </a:p>
          <a:p>
            <a:pPr lvl="1"/>
            <a:r>
              <a:rPr lang="en-US" dirty="0"/>
              <a:t>Not Windows Yet</a:t>
            </a:r>
          </a:p>
          <a:p>
            <a:r>
              <a:rPr lang="en-US" dirty="0"/>
              <a:t>Pin Bindings for Raspberry Pi</a:t>
            </a:r>
          </a:p>
          <a:p>
            <a:pPr lvl="1"/>
            <a:r>
              <a:rPr lang="en-US" dirty="0"/>
              <a:t>Open Source at </a:t>
            </a:r>
            <a:r>
              <a:rPr lang="en-US" dirty="0">
                <a:hlinkClick r:id="rId2"/>
              </a:rPr>
              <a:t>github.com/dotnet/iot</a:t>
            </a:r>
            <a:endParaRPr lang="en-US" dirty="0"/>
          </a:p>
          <a:p>
            <a:r>
              <a:rPr lang="en-US" dirty="0"/>
              <a:t>Installed with Snap</a:t>
            </a:r>
          </a:p>
          <a:p>
            <a:pPr lvl="1"/>
            <a:r>
              <a:rPr lang="en-US" dirty="0"/>
              <a:t>An app package manager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</a:t>
            </a:r>
            <a:r>
              <a:rPr lang="en-US" i="1" dirty="0" err="1"/>
              <a:t>snapd</a:t>
            </a:r>
            <a:endParaRPr lang="en-US" i="1" dirty="0"/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snap install dotnet-</a:t>
            </a:r>
            <a:r>
              <a:rPr lang="en-US" i="1" dirty="0" err="1"/>
              <a:t>sdk</a:t>
            </a:r>
            <a:r>
              <a:rPr lang="en-US" i="1" dirty="0"/>
              <a:t> --beta --classic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 App</a:t>
            </a:r>
          </a:p>
          <a:p>
            <a:r>
              <a:rPr lang="en-US" dirty="0"/>
              <a:t>.NET Core 2.0 App</a:t>
            </a:r>
          </a:p>
          <a:p>
            <a:r>
              <a:rPr lang="en-US" dirty="0"/>
              <a:t>.NET Core 3.0 App</a:t>
            </a:r>
          </a:p>
        </p:txBody>
      </p:sp>
    </p:spTree>
    <p:extLst>
      <p:ext uri="{BB962C8B-B14F-4D97-AF65-F5344CB8AC3E}">
        <p14:creationId xmlns:p14="http://schemas.microsoft.com/office/powerpoint/2010/main" val="4122623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Micro Controller Unit (MCU)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 dirty="0"/>
              <a:t> OS</a:t>
            </a:r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 App</a:t>
            </a:r>
          </a:p>
        </p:txBody>
      </p:sp>
    </p:spTree>
    <p:extLst>
      <p:ext uri="{BB962C8B-B14F-4D97-AF65-F5344CB8AC3E}">
        <p14:creationId xmlns:p14="http://schemas.microsoft.com/office/powerpoint/2010/main" val="577192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Wilderness Labs</a:t>
            </a:r>
          </a:p>
          <a:p>
            <a:r>
              <a:rPr lang="en-US" dirty="0"/>
              <a:t>.NET 2.0</a:t>
            </a:r>
          </a:p>
          <a:p>
            <a:pPr lvl="1"/>
            <a:r>
              <a:rPr lang="en-US" dirty="0"/>
              <a:t>Runs on top of Mono Runtime</a:t>
            </a:r>
          </a:p>
          <a:p>
            <a:r>
              <a:rPr lang="en-US" dirty="0"/>
              <a:t>No Board -&gt; No Demo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beta-developer.wildernesslabs.co</a:t>
            </a:r>
            <a:endParaRPr lang="en-US" dirty="0"/>
          </a:p>
          <a:p>
            <a:r>
              <a:rPr lang="en-US" dirty="0"/>
              <a:t>Very Early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Purchase ST-Link V2</a:t>
            </a:r>
          </a:p>
          <a:p>
            <a:pPr lvl="1"/>
            <a:r>
              <a:rPr lang="en-US" dirty="0"/>
              <a:t>For connecting Meadow board to host computer over USB</a:t>
            </a:r>
          </a:p>
          <a:p>
            <a:r>
              <a:rPr lang="en-US" dirty="0"/>
              <a:t>Follow OS Specific Instructions</a:t>
            </a:r>
          </a:p>
          <a:p>
            <a:pPr lvl="1"/>
            <a:r>
              <a:rPr lang="en-US" dirty="0"/>
              <a:t>Windows: Install Vagrant and VirtualBox</a:t>
            </a:r>
          </a:p>
          <a:p>
            <a:pPr lvl="1"/>
            <a:r>
              <a:rPr lang="en-US" dirty="0"/>
              <a:t>MacOS: Install Brew and Vagrant</a:t>
            </a:r>
          </a:p>
          <a:p>
            <a:r>
              <a:rPr lang="en-US" dirty="0"/>
              <a:t>Download ST-Link</a:t>
            </a:r>
          </a:p>
          <a:p>
            <a:r>
              <a:rPr lang="en-US" dirty="0"/>
              <a:t>Download </a:t>
            </a:r>
            <a:r>
              <a:rPr lang="en-US" dirty="0" err="1"/>
              <a:t>dfu-uitil</a:t>
            </a:r>
            <a:endParaRPr lang="en-US" dirty="0"/>
          </a:p>
          <a:p>
            <a:pPr lvl="1"/>
            <a:r>
              <a:rPr lang="en-US" dirty="0"/>
              <a:t>Device Firmware Upgrade Utilities</a:t>
            </a:r>
          </a:p>
          <a:p>
            <a:r>
              <a:rPr lang="en-US" dirty="0"/>
              <a:t>Flash Meadow Board with </a:t>
            </a:r>
            <a:r>
              <a:rPr lang="en-US" dirty="0" err="1"/>
              <a:t>dfu-util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747963"/>
            <a:ext cx="4827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5027</TotalTime>
  <Words>932</Words>
  <Application>Microsoft Office PowerPoint</Application>
  <PresentationFormat>Widescreen</PresentationFormat>
  <Paragraphs>233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 with .NET</vt:lpstr>
      <vt:lpstr>.NET Standard 2.0+ Benefits</vt:lpstr>
      <vt:lpstr>Windows 10 IoT</vt:lpstr>
      <vt:lpstr>Good</vt:lpstr>
      <vt:lpstr>Headed vs. Headless</vt:lpstr>
      <vt:lpstr>IoT Dashboard</vt:lpstr>
      <vt:lpstr>Windows 10 IoT - Getting Setup</vt:lpstr>
      <vt:lpstr>App Demo Time</vt:lpstr>
      <vt:lpstr>.NET on Raspberry Pi</vt:lpstr>
      <vt:lpstr>Good</vt:lpstr>
      <vt:lpstr>Good</vt:lpstr>
      <vt:lpstr>Pin Access</vt:lpstr>
      <vt:lpstr>Setting Up I2C Raspberry Pi</vt:lpstr>
      <vt:lpstr>WiringPi</vt:lpstr>
      <vt:lpstr>New in .NET Core 3.0</vt:lpstr>
      <vt:lpstr>App Demo Time</vt:lpstr>
      <vt:lpstr>.NET MicroFramework</vt:lpstr>
      <vt:lpstr>Cons</vt:lpstr>
      <vt:lpstr>Gadgeteer</vt:lpstr>
      <vt:lpstr>TinyCLR OS</vt:lpstr>
      <vt:lpstr>FEZ Board</vt:lpstr>
      <vt:lpstr>Other GHI Boards/Offerings</vt:lpstr>
      <vt:lpstr>TinyCLR OS – Getting Setup</vt:lpstr>
      <vt:lpstr>TinyCLR Config</vt:lpstr>
      <vt:lpstr>Good</vt:lpstr>
      <vt:lpstr>App Demo Time</vt:lpstr>
      <vt:lpstr>PowerPoint Presentation</vt:lpstr>
      <vt:lpstr>PowerPoint Presentation</vt:lpstr>
      <vt:lpstr>Meadow Board</vt:lpstr>
      <vt:lpstr>PowerPoint Presentation</vt:lpstr>
      <vt:lpstr>Getting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176</cp:revision>
  <dcterms:created xsi:type="dcterms:W3CDTF">2019-02-13T02:21:19Z</dcterms:created>
  <dcterms:modified xsi:type="dcterms:W3CDTF">2019-03-13T00:45:16Z</dcterms:modified>
</cp:coreProperties>
</file>